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</p:sldIdLst>
  <p:sldSz cx="14630400" cy="8229600"/>
  <p:notesSz cx="8229600" cy="14630400"/>
  <p:embeddedFontLst>
    <p:embeddedFont>
      <p:font typeface="Adobe Gothic Std B" panose="020B0800000000000000" pitchFamily="34" charset="-128"/>
      <p:bold r:id="rId10"/>
    </p:embeddedFont>
    <p:embeddedFont>
      <p:font typeface="Barlow" panose="00000500000000000000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36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605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Modul 2:Setup Environment Laravel – Panduan Instalasi dan Konfigurasi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837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Selamat datang di presentasi tentang cara menyiapkan environment Laravel! Laravel adalah framework PHP yang populer untuk membuat aplikasi web modern. Panduan ini dirancang untuk pemula agar dapat memulai dengan cepat.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0600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0676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041588"/>
            <a:ext cx="465605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MUHAMMAD IVAN RAFSANJANI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706636"/>
            <a:ext cx="7597378" cy="122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Instalasi dan Pemeriksaan Composer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1021794" y="2265521"/>
            <a:ext cx="30480" cy="5257443"/>
          </a:xfrm>
          <a:prstGeom prst="roundRect">
            <a:avLst>
              <a:gd name="adj" fmla="val 1087371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39857" y="2747248"/>
            <a:ext cx="662821" cy="30480"/>
          </a:xfrm>
          <a:prstGeom prst="roundRect">
            <a:avLst>
              <a:gd name="adj" fmla="val 1087371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73251" y="2514005"/>
            <a:ext cx="497086" cy="497086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4455" y="2578418"/>
            <a:ext cx="294561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126575" y="2486382"/>
            <a:ext cx="6244114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Unduh Composer dari [getcomposer.org](https://getcomposer.org/download/). Ikuti petunjuk instalasi yang sesuai dengan sistem operasi Anda.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239857" y="4470321"/>
            <a:ext cx="662821" cy="30480"/>
          </a:xfrm>
          <a:prstGeom prst="roundRect">
            <a:avLst>
              <a:gd name="adj" fmla="val 1087371"/>
            </a:avLst>
          </a:prstGeom>
          <a:solidFill>
            <a:srgbClr val="29DDDA"/>
          </a:solidFill>
          <a:ln/>
        </p:spPr>
      </p:sp>
      <p:sp>
        <p:nvSpPr>
          <p:cNvPr id="10" name="Shape 7"/>
          <p:cNvSpPr/>
          <p:nvPr/>
        </p:nvSpPr>
        <p:spPr>
          <a:xfrm>
            <a:off x="773251" y="4237077"/>
            <a:ext cx="497086" cy="497086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4455" y="4301490"/>
            <a:ext cx="294561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2126575" y="4209455"/>
            <a:ext cx="6244114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Setelah instalasi selesai, buka terminal/command prompt.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239857" y="5486400"/>
            <a:ext cx="662821" cy="30480"/>
          </a:xfrm>
          <a:prstGeom prst="roundRect">
            <a:avLst>
              <a:gd name="adj" fmla="val 1087371"/>
            </a:avLst>
          </a:prstGeom>
          <a:solidFill>
            <a:srgbClr val="37A7E7"/>
          </a:solidFill>
          <a:ln/>
        </p:spPr>
      </p:sp>
      <p:sp>
        <p:nvSpPr>
          <p:cNvPr id="14" name="Shape 11"/>
          <p:cNvSpPr/>
          <p:nvPr/>
        </p:nvSpPr>
        <p:spPr>
          <a:xfrm>
            <a:off x="773251" y="5253157"/>
            <a:ext cx="497086" cy="497086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4455" y="5317569"/>
            <a:ext cx="294561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2126575" y="5225534"/>
            <a:ext cx="6244114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Ketik perintah `composer -v` dan tekan Enter. Pastikan Composer berhasil terinstal dan menampilkan versi yang benar.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1239857" y="6855976"/>
            <a:ext cx="662821" cy="30480"/>
          </a:xfrm>
          <a:prstGeom prst="roundRect">
            <a:avLst>
              <a:gd name="adj" fmla="val 1087371"/>
            </a:avLst>
          </a:prstGeom>
          <a:solidFill>
            <a:srgbClr val="091231"/>
          </a:solidFill>
          <a:ln/>
        </p:spPr>
      </p:sp>
      <p:sp>
        <p:nvSpPr>
          <p:cNvPr id="18" name="Shape 15"/>
          <p:cNvSpPr/>
          <p:nvPr/>
        </p:nvSpPr>
        <p:spPr>
          <a:xfrm>
            <a:off x="773251" y="6622733"/>
            <a:ext cx="497086" cy="497086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74455" y="6687145"/>
            <a:ext cx="294561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2126575" y="6595110"/>
            <a:ext cx="6244114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Jika ada masalah, pastikan Composer telah ditambahkan ke PATH environment variable.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Instalasi Laravel Melalui Composer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220789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Buka terminal/command prompt.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3559016"/>
            <a:ext cx="1125974" cy="13511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38348" y="3784163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Navigasikan ke direktori tempat Anda ingin menyimpan proyek Laravel.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4910138"/>
            <a:ext cx="1125974" cy="13511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38348" y="5135285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Ketik perintah berikut: `composer create-project laravel/laravel nama-proyek`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594" y="6261259"/>
            <a:ext cx="1125974" cy="135112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738348" y="64864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Ganti `nama-proyek` dengan nama proyek Anda. Contoh: `composer create-project laravel/laravel blog`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755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Instalasi Laravel Melalui GitHub Cloning (Alternatif)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109436"/>
            <a:ext cx="185142" cy="790099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9463" y="3109436"/>
            <a:ext cx="686050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Navigasikan ke direktori tempat Anda ingin menyimpan proyek Laravel.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1234321" y="4146352"/>
            <a:ext cx="185142" cy="790099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789748" y="4146352"/>
            <a:ext cx="649021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Jalankan perintah berikut: `git clone https://github.com/laravel/laravel nama-proyek`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604605" y="5183267"/>
            <a:ext cx="185142" cy="395049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160032" y="5183267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Masuk ke direktori proyek: `cd nama-proyek`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975009" y="5825133"/>
            <a:ext cx="185142" cy="790099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530435" y="5825133"/>
            <a:ext cx="57495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Instal dependensi dengan Composer: `composer install`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7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353" y="3240286"/>
            <a:ext cx="5388173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Konfigurasi Awal Laravel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27353" y="4233029"/>
            <a:ext cx="41840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664732" y="5178504"/>
            <a:ext cx="230921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 .env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27353" y="5591889"/>
            <a:ext cx="4184094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Salin file `.env.example` menjadi `.env`: `cp .env.example .env` (Linux/macOS) atau `copy .env.example .env` (Windows). File ini berisi pengaturan konfigurasi aplikasi.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23153" y="4233029"/>
            <a:ext cx="41840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5964912" y="5178504"/>
            <a:ext cx="270045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Generate application key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5223153" y="5591889"/>
            <a:ext cx="4184094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Ketik perintah `php artisan key:generate`. Contoh `APP_KEY` di `.env`: `APP_KEY=base64:xxxxxx`. Ini adalah kunci enkripsi untuk aplikasi Anda.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718953" y="4233029"/>
            <a:ext cx="41840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10640973" y="5178504"/>
            <a:ext cx="233993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Konfigurasi Database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718953" y="5591889"/>
            <a:ext cx="4184094" cy="1995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Konfigurasi database di file `.env` (nama database, username, password). Contoh konfigurasi: `DB_CONNECTION=mysql`, `DB_HOST=127.0.0.1`, `DB_PORT=3306`, `DB_DATABASE=laravel_db`, `DB_USERNAME=root`, `DB_PASSWORD=`.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AC8F5-F4E6-440A-5572-665C45B7CF21}"/>
              </a:ext>
            </a:extLst>
          </p:cNvPr>
          <p:cNvSpPr/>
          <p:nvPr/>
        </p:nvSpPr>
        <p:spPr>
          <a:xfrm>
            <a:off x="1" y="7636042"/>
            <a:ext cx="14630400" cy="59355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Cari file .env </a:t>
            </a:r>
            <a:r>
              <a:rPr lang="en-US" b="1" dirty="0" err="1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kemudian</a:t>
            </a:r>
            <a:r>
              <a:rPr lang="en-US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set up </a:t>
            </a:r>
            <a:r>
              <a:rPr lang="en-US" b="1" dirty="0" err="1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pengaturanya</a:t>
            </a:r>
            <a:endParaRPr lang="en-ID" b="1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18667"/>
            <a:ext cx="72604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Menjalankan Proyek Laravel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271951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php artisan serve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41511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Buka terminal/command prompt di direktori proyek Anda.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03" y="2898219"/>
            <a:ext cx="3612594" cy="361259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67920" y="4395907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7703" y="4530923"/>
            <a:ext cx="27765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491782" y="29694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http://127.0.0.1:8000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491782" y="3460433"/>
            <a:ext cx="42745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Laravel akan menjalankan server pengembangan di `http://127.0.0.1:8000`.</a:t>
            </a:r>
            <a:endParaRPr lang="en-US" sz="19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903" y="2898219"/>
            <a:ext cx="3612594" cy="3612594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875865" y="2890242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45648" y="3025259"/>
            <a:ext cx="27765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9491782" y="5158383"/>
            <a:ext cx="32513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Halaman Selamat Datang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9491782" y="5649397"/>
            <a:ext cx="42745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Buka browser Anda dan kunjungi alamat tersebut.</a:t>
            </a:r>
            <a:endParaRPr lang="en-US" sz="19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903" y="2898219"/>
            <a:ext cx="3612594" cy="361259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875865" y="5901452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45648" y="6036469"/>
            <a:ext cx="27765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BA9CE-EC35-187D-66A5-00B63C43E787}"/>
              </a:ext>
            </a:extLst>
          </p:cNvPr>
          <p:cNvSpPr/>
          <p:nvPr/>
        </p:nvSpPr>
        <p:spPr>
          <a:xfrm>
            <a:off x="1" y="7636042"/>
            <a:ext cx="14630400" cy="59355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ALUR MENJALANKAN LARAVEL</a:t>
            </a:r>
            <a:endParaRPr lang="en-ID" b="1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799" y="1780699"/>
            <a:ext cx="7595949" cy="540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Kesimpulan dan Langkah Selanjutnya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19" y="2836069"/>
            <a:ext cx="4314230" cy="233410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145" y="2836069"/>
            <a:ext cx="4314230" cy="233410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870" y="2836069"/>
            <a:ext cx="4314230" cy="23341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0799" y="5515094"/>
            <a:ext cx="13268801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Selamat! Anda telah berhasil menyiapkan environment Laravel. Pelajari lebih lanjut tentang Laravel melalui dokumentasi resmi: [laravel.com/docs](https://laravel.com/docs/10.x). Ikuti tutorial dan bangun proyek-proyek sederhana untuk memperdalam pemahaman Anda. Bergabunglah dengan komunitas Laravel untuk mendapatkan dukungan dan berbagi pengetahuan. Selamat berkarya dengan Laravel!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516</Words>
  <Application>Microsoft Office PowerPoint</Application>
  <PresentationFormat>Custom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Spline Sans Bold</vt:lpstr>
      <vt:lpstr>Adobe Gothic Std B</vt:lpstr>
      <vt:lpstr>Barlow</vt:lpstr>
      <vt:lpstr>Calibri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ivan rafsanjani</cp:lastModifiedBy>
  <cp:revision>2</cp:revision>
  <dcterms:created xsi:type="dcterms:W3CDTF">2025-03-09T11:13:08Z</dcterms:created>
  <dcterms:modified xsi:type="dcterms:W3CDTF">2025-03-09T10:35:42Z</dcterms:modified>
</cp:coreProperties>
</file>